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71" r:id="rId4"/>
    <p:sldId id="257" r:id="rId5"/>
    <p:sldId id="259" r:id="rId6"/>
    <p:sldId id="261" r:id="rId7"/>
    <p:sldId id="262" r:id="rId8"/>
    <p:sldId id="260" r:id="rId9"/>
    <p:sldId id="263" r:id="rId10"/>
    <p:sldId id="265" r:id="rId11"/>
    <p:sldId id="264" r:id="rId12"/>
    <p:sldId id="272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12"/>
  </p:normalViewPr>
  <p:slideViewPr>
    <p:cSldViewPr snapToGrid="0">
      <p:cViewPr varScale="1">
        <p:scale>
          <a:sx n="76" d="100"/>
          <a:sy n="76" d="100"/>
        </p:scale>
        <p:origin x="216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due to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due to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2024/11/28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2024/11/28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By</a:t>
            </a:r>
          </a:p>
          <a:p>
            <a:pPr algn="l"/>
            <a:r>
              <a:rPr lang="en-JP" dirty="0"/>
              <a:t>Daniel, Pin Pin, Pin Yeen,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105401" y="1913465"/>
            <a:ext cx="6637866" cy="321073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281642"/>
            <a:ext cx="9144000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6011334" cy="2973671"/>
          </a:xfrm>
        </p:spPr>
        <p:txBody>
          <a:bodyPr/>
          <a:lstStyle/>
          <a:p>
            <a:r>
              <a:rPr lang="en-JP" dirty="0"/>
              <a:t>Move data into project database</a:t>
            </a:r>
          </a:p>
          <a:p>
            <a:r>
              <a:rPr lang="en-JP" dirty="0"/>
              <a:t>Database consists of five tables: air temperature, humidity, weather station locations, HDB resale prices</a:t>
            </a:r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Database structure PLACEHOLDER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4F5A09-2C93-6AF1-E469-771C871D6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448" y="2787649"/>
            <a:ext cx="4261502" cy="3048000"/>
          </a:xfrm>
        </p:spPr>
      </p:pic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A0C5-17CD-4C82-F691-9F9C5C09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CF89-CED4-CB09-309E-58C39932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 Charts / bubbles</a:t>
            </a:r>
          </a:p>
        </p:txBody>
      </p:sp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42EC-436F-489E-E345-28609E6B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3C4D-8C3E-2ADE-4141-734A2AD95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7D3C-2606-29AF-02B6-0FDD63EE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25DA-828C-1E50-9B70-B0E61291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 Initial 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Kaggle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629150" cy="1924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JP" dirty="0"/>
              <a:t>In order to save on electricity bills, search for a resale flat at the coolest town in Singapore within a specified budget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2D3F2-7D96-8F2A-DDA6-A7254EDF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8308F192-41C6-2141-4183-559251E7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2" y="137160"/>
            <a:ext cx="11898417" cy="65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B9D9EA99-4E30-C449-6E4D-F6001AB3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260" y="155971"/>
            <a:ext cx="11841480" cy="65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362448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935656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279</Words>
  <Application>Microsoft Macintosh PowerPoint</Application>
  <PresentationFormat>Widescreen</PresentationFormat>
  <Paragraphs>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 Initial objective</vt:lpstr>
      <vt:lpstr>PowerPoint Presentation</vt:lpstr>
      <vt:lpstr>Problem Statement</vt:lpstr>
      <vt:lpstr>Data needed for analysis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Database structure PLACEHOLDER</vt:lpstr>
      <vt:lpstr>Analysis PLACEHOLDER</vt:lpstr>
      <vt:lpstr>Analysis PLACEHOLDER</vt:lpstr>
      <vt:lpstr>Analysis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29</cp:revision>
  <cp:lastPrinted>2024-11-27T06:44:05Z</cp:lastPrinted>
  <dcterms:created xsi:type="dcterms:W3CDTF">2024-11-27T04:33:02Z</dcterms:created>
  <dcterms:modified xsi:type="dcterms:W3CDTF">2024-11-29T01:05:06Z</dcterms:modified>
</cp:coreProperties>
</file>